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8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2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13A9F-99F9-8940-B9DF-E47A3E674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19178-0783-3F4E-9CCD-FE69665F2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A3F88-9E3E-BB40-A394-56555224D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F63-0246-F34C-B95B-35053CCBC1E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17462-F59F-4645-95A4-E0537520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CA996-2ED7-4C4E-B2DC-B7B78EF6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E760-0F9B-374C-9CF4-61B1011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5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B4ED-8FE2-CA48-B756-53FF6C6A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80BD0-F971-5F47-98E8-EDEABBAAA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C8E6F-CA81-874E-917E-16A7128C3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F63-0246-F34C-B95B-35053CCBC1E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1D2D4-DCA0-1B4B-9B13-19A87343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B6C46-E893-C649-8400-E1983F49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E760-0F9B-374C-9CF4-61B1011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0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34CFCE-9C1F-C549-877F-082237509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169F1-F95E-D24C-BFAA-10AD72EA3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1A8B9-838A-F648-9547-AC875E31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F63-0246-F34C-B95B-35053CCBC1E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B6136-FF68-134F-9377-03D21BBC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266E6-00A9-3C46-B0AD-B906ACC0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E760-0F9B-374C-9CF4-61B1011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8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DAF1A-13AD-0246-90FF-347D2DD9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8F6B5-0725-4D40-8AE5-8FA925149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89B7B-B0D7-BD44-A193-0D80A0B4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F63-0246-F34C-B95B-35053CCBC1E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364A9-8BAE-1D4F-AC4A-CCB44F84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C42E7-60C5-E740-BE12-D28D2704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E760-0F9B-374C-9CF4-61B1011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8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8C85-DCB7-5849-A91B-FA757A9C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DBEBA-933F-3A4F-9079-55690E6A0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C0191-3A58-FB41-9F0F-7B9F884D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F63-0246-F34C-B95B-35053CCBC1E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C5327-2A99-7846-BEF9-4F456BB9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79ED-06C1-6942-8BBC-EDA0596F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E760-0F9B-374C-9CF4-61B1011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1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8763A-1828-1541-9CE8-22E72716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36C2D-1D06-794E-9336-4DF853717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B3F98-4A77-2E44-BE39-AFE8B43B1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BB988-EE46-3643-A2EA-11D0BB25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F63-0246-F34C-B95B-35053CCBC1E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C34FE-ECCE-4C42-A52A-842D941E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02158-08A1-3947-B829-4FF42828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E760-0F9B-374C-9CF4-61B1011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9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D2117-B42B-9348-BCE0-37A2C3C9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6A2D0-2AAE-414A-A224-D48BD1142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4E90B-5464-5544-A684-E25F56006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B0C57-A3C7-9A42-9452-F1584BCB1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90891-4C23-FB45-9326-9619F4C95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F6745B-F9C5-4241-99BC-94AE10A6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F63-0246-F34C-B95B-35053CCBC1E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B1A1AB-98BD-AB4C-8C94-5B91E177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32CF2-AFA7-3A41-A7BF-09CAB2F1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E760-0F9B-374C-9CF4-61B1011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8C9E-E8E1-D848-8B04-4A94BC9DA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D0B8E-9DA2-3746-9186-8520F735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F63-0246-F34C-B95B-35053CCBC1E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1D00A-776A-C244-8FE7-FEEE8F69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3699C-0688-404A-8E91-5ED5A126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E760-0F9B-374C-9CF4-61B1011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026E2-092F-7D40-A6A4-D8AB6EB2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F63-0246-F34C-B95B-35053CCBC1E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38F3E-608C-D745-AF9E-58C82D248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CE79B-4949-AF42-B1FE-F1598E49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E760-0F9B-374C-9CF4-61B1011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0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7A21-7938-D04F-908C-AFBEFB7A3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7ABCE-0F3A-8344-8342-7F33253D4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2DBD4-6074-4C41-B72C-BF52EC90C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A2D1-BE6E-074A-B5A6-1563A9BE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F63-0246-F34C-B95B-35053CCBC1E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80C48-3F48-FA44-A3F1-3DBEAACC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7149C-33FB-9649-A012-60C4FB0A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E760-0F9B-374C-9CF4-61B1011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3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3D02-FA7E-E948-BD9E-4C5E3F3E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C07BF-C2F2-B04B-BA08-07693DE67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BC604-D155-934A-892B-6BE2120D6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4A254-EA98-8242-AE95-61381B53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DF63-0246-F34C-B95B-35053CCBC1E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A156E-A3B0-764D-A252-9DB55D01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A105-456D-384B-9A23-6E729404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E760-0F9B-374C-9CF4-61B1011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11CA9-719E-A743-8175-20262221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B1DE1-1179-3D43-9150-59C55EAE9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201D4-66BC-7D41-9A08-27ABED523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DDF63-0246-F34C-B95B-35053CCBC1E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9ADED-51C9-7B47-ABE3-44F509240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43BD1-C552-6242-B94F-C1A98852D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8E760-0F9B-374C-9CF4-61B10110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6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628D450-483F-396E-22C6-F84D46756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" y="385491"/>
            <a:ext cx="11548534" cy="64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3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paget</dc:creator>
  <cp:lastModifiedBy>gwen paget</cp:lastModifiedBy>
  <cp:revision>9</cp:revision>
  <dcterms:created xsi:type="dcterms:W3CDTF">2021-07-26T09:01:33Z</dcterms:created>
  <dcterms:modified xsi:type="dcterms:W3CDTF">2022-09-14T13:34:49Z</dcterms:modified>
</cp:coreProperties>
</file>